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B19C3-308D-40C3-A978-F5775A13F6CB}" type="datetimeFigureOut">
              <a:rPr lang="en-CA" smtClean="0"/>
              <a:t>2023-01-18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504B-0DA1-43E4-990C-F7192C3EA94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55243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B19C3-308D-40C3-A978-F5775A13F6CB}" type="datetimeFigureOut">
              <a:rPr lang="en-CA" smtClean="0"/>
              <a:t>2023-01-18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504B-0DA1-43E4-990C-F7192C3EA94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1426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B19C3-308D-40C3-A978-F5775A13F6CB}" type="datetimeFigureOut">
              <a:rPr lang="en-CA" smtClean="0"/>
              <a:t>2023-01-18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504B-0DA1-43E4-990C-F7192C3EA94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34572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B19C3-308D-40C3-A978-F5775A13F6CB}" type="datetimeFigureOut">
              <a:rPr lang="en-CA" smtClean="0"/>
              <a:t>2023-01-18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504B-0DA1-43E4-990C-F7192C3EA94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9586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B19C3-308D-40C3-A978-F5775A13F6CB}" type="datetimeFigureOut">
              <a:rPr lang="en-CA" smtClean="0"/>
              <a:t>2023-01-18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504B-0DA1-43E4-990C-F7192C3EA94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9978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B19C3-308D-40C3-A978-F5775A13F6CB}" type="datetimeFigureOut">
              <a:rPr lang="en-CA" smtClean="0"/>
              <a:t>2023-01-18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504B-0DA1-43E4-990C-F7192C3EA94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4420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B19C3-308D-40C3-A978-F5775A13F6CB}" type="datetimeFigureOut">
              <a:rPr lang="en-CA" smtClean="0"/>
              <a:t>2023-01-18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504B-0DA1-43E4-990C-F7192C3EA94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5222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B19C3-308D-40C3-A978-F5775A13F6CB}" type="datetimeFigureOut">
              <a:rPr lang="en-CA" smtClean="0"/>
              <a:t>2023-01-18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504B-0DA1-43E4-990C-F7192C3EA94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5543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B19C3-308D-40C3-A978-F5775A13F6CB}" type="datetimeFigureOut">
              <a:rPr lang="en-CA" smtClean="0"/>
              <a:t>2023-01-18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504B-0DA1-43E4-990C-F7192C3EA94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39941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B19C3-308D-40C3-A978-F5775A13F6CB}" type="datetimeFigureOut">
              <a:rPr lang="en-CA" smtClean="0"/>
              <a:t>2023-01-18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504B-0DA1-43E4-990C-F7192C3EA94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3727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B19C3-308D-40C3-A978-F5775A13F6CB}" type="datetimeFigureOut">
              <a:rPr lang="en-CA" smtClean="0"/>
              <a:t>2023-01-18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504B-0DA1-43E4-990C-F7192C3EA94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5051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B19C3-308D-40C3-A978-F5775A13F6CB}" type="datetimeFigureOut">
              <a:rPr lang="en-CA" smtClean="0"/>
              <a:t>2023-01-18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2504B-0DA1-43E4-990C-F7192C3EA94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8564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BRINGING WORKERS IN CANADA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b="1" dirty="0" smtClean="0"/>
              <a:t>LMIA VS </a:t>
            </a:r>
            <a:r>
              <a:rPr lang="en-CA" b="1" dirty="0" smtClean="0"/>
              <a:t>FRANCOPHONE MOBILITY </a:t>
            </a:r>
            <a:r>
              <a:rPr lang="en-CA" dirty="0" smtClean="0"/>
              <a:t>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92644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CARPENTER</a:t>
            </a:r>
            <a:endParaRPr lang="en-CA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62818" y="1358537"/>
            <a:ext cx="7866363" cy="4818426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flipH="1">
            <a:off x="6052456" y="1358537"/>
            <a:ext cx="17417" cy="489421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7297783" y="1358537"/>
            <a:ext cx="34834" cy="489421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2423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LMIA VS </a:t>
            </a:r>
            <a:r>
              <a:rPr lang="en-CA" b="1" dirty="0"/>
              <a:t>Francophone mobility</a:t>
            </a:r>
            <a:r>
              <a:rPr lang="en-CA" b="1" dirty="0" smtClean="0"/>
              <a:t>  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For LMIA there is a minimum of medium wage that need to be considered for the application</a:t>
            </a:r>
          </a:p>
          <a:p>
            <a:pPr marL="0" indent="0">
              <a:buNone/>
            </a:pPr>
            <a:endParaRPr lang="en-CA" dirty="0" smtClean="0"/>
          </a:p>
          <a:p>
            <a:r>
              <a:rPr lang="en-CA" dirty="0" smtClean="0"/>
              <a:t>For </a:t>
            </a:r>
            <a:r>
              <a:rPr lang="en-CA" dirty="0" smtClean="0"/>
              <a:t>Francophone mobility there is minimum wage that need to be considered</a:t>
            </a:r>
          </a:p>
          <a:p>
            <a:pPr marL="0" indent="0">
              <a:buNone/>
            </a:pPr>
            <a:endParaRPr lang="en-CA" dirty="0" smtClean="0"/>
          </a:p>
          <a:p>
            <a:r>
              <a:rPr lang="en-CA" dirty="0" smtClean="0"/>
              <a:t>Between minimum and median wage there is a 10$ difference per hour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36720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LMIA VS Francophone mobility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For an average of 160 hours per months this represent a $ 1600 in saving per employee</a:t>
            </a:r>
          </a:p>
          <a:p>
            <a:pPr marL="0" indent="0">
              <a:buNone/>
            </a:pPr>
            <a:endParaRPr lang="en-CA" dirty="0" smtClean="0"/>
          </a:p>
          <a:p>
            <a:r>
              <a:rPr lang="en-CA" dirty="0" smtClean="0"/>
              <a:t>LMIA cost is $1000/ employee, the employer compliance program is only $230</a:t>
            </a:r>
          </a:p>
          <a:p>
            <a:pPr marL="0" indent="0">
              <a:buNone/>
            </a:pPr>
            <a:endParaRPr lang="en-CA" dirty="0" smtClean="0"/>
          </a:p>
          <a:p>
            <a:r>
              <a:rPr lang="en-CA" dirty="0" smtClean="0"/>
              <a:t>For  1 people there is a saving of $19,200 per year plus LMIA- employer compliance $770 for  a total of $19,970/ employee plus 3,000 recruiting fees and 1,500 immigration fees minus recruiting fees of 20% of 7,680=  16,020 savings per employee, per year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11512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LMIA VS Francophone mobility 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For 50 people there is saving of 801,000/ year and  1,602,000/ 2 years</a:t>
            </a:r>
          </a:p>
          <a:p>
            <a:pPr marL="0" indent="0">
              <a:buNone/>
            </a:pPr>
            <a:endParaRPr lang="en-CA" dirty="0" smtClean="0"/>
          </a:p>
          <a:p>
            <a:r>
              <a:rPr lang="en-CA" dirty="0" smtClean="0"/>
              <a:t>All the calculation is referring to standard hours of 160/ month</a:t>
            </a:r>
          </a:p>
          <a:p>
            <a:pPr marL="0" indent="0">
              <a:buNone/>
            </a:pPr>
            <a:endParaRPr lang="en-CA" dirty="0" smtClean="0"/>
          </a:p>
          <a:p>
            <a:r>
              <a:rPr lang="en-CA" dirty="0" smtClean="0"/>
              <a:t>For standard plus overtime of 40 hours per month there is an additional savings of 660 / month </a:t>
            </a:r>
          </a:p>
          <a:p>
            <a:pPr marL="0" indent="0">
              <a:buNone/>
            </a:pPr>
            <a:endParaRPr lang="en-CA" dirty="0" smtClean="0"/>
          </a:p>
          <a:p>
            <a:r>
              <a:rPr lang="en-CA" dirty="0" smtClean="0"/>
              <a:t>For 50 people of 660, there is an additional  CAD396,000savings per year </a:t>
            </a:r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67342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TILE INSTALLER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0816" y="1825625"/>
            <a:ext cx="837036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764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DRYWALL INSTALLER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0018" y="1825625"/>
            <a:ext cx="757196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364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208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BRINGING WORKERS IN CANADA</vt:lpstr>
      <vt:lpstr>CARPENTER</vt:lpstr>
      <vt:lpstr>LMIA VS Francophone mobility  </vt:lpstr>
      <vt:lpstr>LMIA VS Francophone mobility </vt:lpstr>
      <vt:lpstr>LMIA VS Francophone mobility </vt:lpstr>
      <vt:lpstr>TILE INSTALLER</vt:lpstr>
      <vt:lpstr>DRYWALL INSTALLER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BRINGING WORKERS IN CANADA</dc:title>
  <dc:creator>Microsoft account</dc:creator>
  <cp:lastModifiedBy>Microsoft account</cp:lastModifiedBy>
  <cp:revision>7</cp:revision>
  <dcterms:created xsi:type="dcterms:W3CDTF">2023-01-19T01:55:16Z</dcterms:created>
  <dcterms:modified xsi:type="dcterms:W3CDTF">2023-01-19T02:51:55Z</dcterms:modified>
</cp:coreProperties>
</file>