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24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4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58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97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42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22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5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94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72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05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19C3-308D-40C3-A978-F5775A13F6CB}" type="datetimeFigureOut">
              <a:rPr lang="en-CA" smtClean="0"/>
              <a:t>2023-01-18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504B-0DA1-43E4-990C-F7192C3EA9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5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BRINGING WORKERS IN CANADA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LMIA VS </a:t>
            </a:r>
            <a:r>
              <a:rPr lang="en-CA" b="1" dirty="0" smtClean="0"/>
              <a:t>FRANCOPHONE MOBILITY 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264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CARPENTER</a:t>
            </a:r>
            <a:endParaRPr lang="en-CA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818" y="1358537"/>
            <a:ext cx="7866363" cy="481842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6052456" y="1358537"/>
            <a:ext cx="17417" cy="48942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297783" y="1358537"/>
            <a:ext cx="34834" cy="48942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42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LMIA VS </a:t>
            </a:r>
            <a:r>
              <a:rPr lang="en-CA" b="1" dirty="0"/>
              <a:t>Francophone mobility</a:t>
            </a:r>
            <a:r>
              <a:rPr lang="en-CA" b="1" dirty="0" smtClean="0"/>
              <a:t> 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LMIA there is a minimum of medium wage that need to be considered for the application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For </a:t>
            </a:r>
            <a:r>
              <a:rPr lang="en-CA" dirty="0" smtClean="0"/>
              <a:t>Francophone mobility there is minimum wage that need to be considered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Between minimum and median wage there is a 10$ difference per hour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72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LMIA VS Francophone mobility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For an average of 160 hours per months this represent a $ 1600 in saving per employee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LMIA cost is $1000/ employee, the employer compliance program is only $230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For  1 people there is a saving of $19,200 per year plus LMIA- employer compliance $770 for  a total of $19,970/ employee plus 3,000 recruiting fees and 1,500 immigration fees minus recruiting fees of 20% of 7,680=  16,020 savings per employee, per year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151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LMIA VS Francophone mobility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50 people there is saving of 801,000/ year and  1,602,000/ 2 years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All the calculation is referring to standard hours of 160/ month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For standard plus overtime of 40 hours per month there is an additional savings of 660 / month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For 50 people of 660, there is an additional  CAD396,000savings per year 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734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TILE INSTALLER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816" y="1825625"/>
            <a:ext cx="837036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6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DRYWALL INSTALLER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0018" y="1825625"/>
            <a:ext cx="75719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6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BRINGING WORKERS IN CANADA</vt:lpstr>
      <vt:lpstr>CARPENTER</vt:lpstr>
      <vt:lpstr>LMIA VS Francophone mobility  </vt:lpstr>
      <vt:lpstr>LMIA VS Francophone mobility </vt:lpstr>
      <vt:lpstr>LMIA VS Francophone mobility </vt:lpstr>
      <vt:lpstr>TILE INSTALLER</vt:lpstr>
      <vt:lpstr>DRYWALL INSTALLER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WORKERS IN CANADA</dc:title>
  <dc:creator>Microsoft account</dc:creator>
  <cp:lastModifiedBy>Microsoft account</cp:lastModifiedBy>
  <cp:revision>7</cp:revision>
  <dcterms:created xsi:type="dcterms:W3CDTF">2023-01-19T01:55:16Z</dcterms:created>
  <dcterms:modified xsi:type="dcterms:W3CDTF">2023-01-19T02:51:55Z</dcterms:modified>
</cp:coreProperties>
</file>